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4"/>
  </p:notesMasterIdLst>
  <p:handoutMasterIdLst>
    <p:handoutMasterId r:id="rId25"/>
  </p:handoutMasterIdLst>
  <p:sldIdLst>
    <p:sldId id="436" r:id="rId9"/>
    <p:sldId id="433" r:id="rId10"/>
    <p:sldId id="407" r:id="rId11"/>
    <p:sldId id="411" r:id="rId12"/>
    <p:sldId id="437" r:id="rId13"/>
    <p:sldId id="439" r:id="rId14"/>
    <p:sldId id="438" r:id="rId15"/>
    <p:sldId id="446" r:id="rId16"/>
    <p:sldId id="447" r:id="rId17"/>
    <p:sldId id="442" r:id="rId18"/>
    <p:sldId id="448" r:id="rId19"/>
    <p:sldId id="449" r:id="rId20"/>
    <p:sldId id="443" r:id="rId21"/>
    <p:sldId id="444" r:id="rId22"/>
    <p:sldId id="435" r:id="rId23"/>
  </p:sldIdLst>
  <p:sldSz cx="9144000" cy="6858000" type="screen4x3"/>
  <p:notesSz cx="6858000" cy="9313863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9900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8" autoAdjust="0"/>
    <p:restoredTop sz="76434" autoAdjust="0"/>
  </p:normalViewPr>
  <p:slideViewPr>
    <p:cSldViewPr>
      <p:cViewPr>
        <p:scale>
          <a:sx n="60" d="100"/>
          <a:sy n="60" d="100"/>
        </p:scale>
        <p:origin x="158" y="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zibandakanya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isibalo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basebenzise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zokuziphatha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ezinobungozi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obungaphansi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ukubikelwa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ngokuvulelekile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ngezenzo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ukuqinisekisa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banolwazi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abaludingayo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ukuzivikela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ayakhelwanga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ekuthelelekeni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ngokwenza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akumele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isetshenziswe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esithweni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zokuziphatha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kuzosiza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iqembu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ukuqonda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kwenzeke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ngenxa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ezingavikelekile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5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8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akufani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nangesikhathi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sowesilisa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sifakwa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esithweni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eqhamuka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ngasemuva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165100" y="4114800"/>
            <a:ext cx="8777627" cy="2492990"/>
          </a:xfr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nocansi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b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sangemuva</a:t>
            </a:r>
            <a:endParaRPr lang="en-US" altLang="en-US" sz="52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7" y="158470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1905000"/>
            <a:ext cx="5638801" cy="1752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engcono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yokuzivikela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nesithambisi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esinesisekelo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samanzi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KY jelly).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Uketshezi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lokuthambisa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olunesisekelo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samafutha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Vaseline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iloshini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yomzimba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luyawalimaza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kusetshenziswe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96" y="6324600"/>
            <a:ext cx="1069020" cy="368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309200"/>
            <a:ext cx="8610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Ngingazivikela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kanjani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kwiHIV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ngesikhathi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socansi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sangasemuva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32132" b="20000"/>
          <a:stretch/>
        </p:blipFill>
        <p:spPr>
          <a:xfrm>
            <a:off x="247650" y="2590800"/>
            <a:ext cx="2693194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387" y="1981200"/>
            <a:ext cx="5486400" cy="3581400"/>
          </a:xfrm>
        </p:spPr>
        <p:txBody>
          <a:bodyPr/>
          <a:lstStyle/>
          <a:p>
            <a:b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Akwaziwa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kunikeza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ekutholeni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ukutheleleka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latin typeface="Calibri" panose="020F0502020204030204" pitchFamily="34" charset="0"/>
              </a:rPr>
              <a:t>Iringi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akumele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ishuthekwe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esithweni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latin typeface="Calibri" panose="020F0502020204030204" pitchFamily="34" charset="0"/>
              </a:rPr>
              <a:t>. 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783" y="235113"/>
            <a:ext cx="8610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Ngingazivikela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kwiHIV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ngesikhathi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socansi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sangasemuva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7" y="2743200"/>
            <a:ext cx="34290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27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093"/>
            <a:ext cx="8153400" cy="1081507"/>
          </a:xfrm>
        </p:spPr>
        <p:txBody>
          <a:bodyPr/>
          <a:lstStyle/>
          <a:p>
            <a:r>
              <a:rPr lang="en-US" sz="3500" b="1" dirty="0">
                <a:latin typeface="Calibri" panose="020F0502020204030204" pitchFamily="34" charset="0"/>
              </a:rPr>
              <a:t>Kubaluleke ngani </a:t>
            </a:r>
            <a:r>
              <a:rPr lang="en-US" sz="3500" b="1" dirty="0" err="1">
                <a:latin typeface="Calibri" panose="020F0502020204030204" pitchFamily="34" charset="0"/>
              </a:rPr>
              <a:t>ukukhuluma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ngocansi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lwesitho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sangasese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sangemuva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kuHOPE</a:t>
            </a:r>
            <a:r>
              <a:rPr lang="en-US" sz="3500" b="1" dirty="0">
                <a:latin typeface="Calibri" panose="020F0502020204030204" pitchFamily="34" charset="0"/>
              </a:rPr>
              <a:t>?</a:t>
            </a:r>
            <a:endParaRPr lang="en-US" sz="35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5715000" cy="3714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9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872151" cy="3048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nabesilisa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abanalwazi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olungavikelekile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lubabeka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engcupheni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ephezulu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kwiHIV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izifo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ezidluliseka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28010"/>
            <a:ext cx="80734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Kubaluleke ngani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ukukhuluma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ngocansi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sangemuva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77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28600"/>
            <a:ext cx="8382001" cy="1295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Abasebenzi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bocwaningo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bakhonela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ukukusiza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6193921"/>
            <a:ext cx="1447800" cy="4994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38600" y="1866901"/>
            <a:ext cx="4895850" cy="4781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Abasebenzi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bakhona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ukukwazisa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nokululeka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amalunga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omphakathi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mayelana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imiphi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imibuzo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nokukhathazeka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abangase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babe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bazokwenza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kanjalo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engenakho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ukwahlulela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199"/>
            <a:ext cx="3550667" cy="2367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6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b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b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eklinikhi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yocwaningo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  <a:b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endParaRPr lang="en-US" sz="3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What is anal sex?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48300" y="2133600"/>
            <a:ext cx="3541362" cy="275104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kulapho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owesilisa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efaka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sakhe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sikaphathina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4832604" cy="322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652" y="159083"/>
            <a:ext cx="8905663" cy="1457237"/>
          </a:xfrm>
        </p:spPr>
        <p:txBody>
          <a:bodyPr/>
          <a:lstStyle/>
          <a:p>
            <a:r>
              <a:rPr lang="it-IT" sz="3700" b="1" dirty="0">
                <a:latin typeface="Calibri" panose="020F0502020204030204" pitchFamily="34" charset="0"/>
              </a:rPr>
              <a:t>Ubani owenza ucansi lwesitho </a:t>
            </a:r>
            <a:br>
              <a:rPr lang="it-IT" sz="3700" b="1" dirty="0">
                <a:latin typeface="Calibri" panose="020F0502020204030204" pitchFamily="34" charset="0"/>
              </a:rPr>
            </a:br>
            <a:r>
              <a:rPr lang="it-IT" sz="3700" b="1" dirty="0">
                <a:latin typeface="Calibri" panose="020F0502020204030204" pitchFamily="34" charset="0"/>
              </a:rPr>
              <a:t>sangasese sangemuva?</a:t>
            </a:r>
            <a:endParaRPr lang="en-US" sz="3700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3601" y="1994254"/>
            <a:ext cx="4038600" cy="302877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behlazeka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izinhlobo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zabantu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ziyalwenza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4" y="1828800"/>
            <a:ext cx="4102391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177" y="1213692"/>
            <a:ext cx="3886200" cy="5638800"/>
          </a:xfrm>
        </p:spPr>
        <p:txBody>
          <a:bodyPr/>
          <a:lstStyle/>
          <a:p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Abesillisa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nabesifazane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bayalenza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ucansi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lwesitho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sangasemuva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kungakhathalekile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uthanda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ubulili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obunjani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kwezocansi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535" y="762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Ubani owenza ucansi lwesitho sangasese sangemuva?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5" y="2407728"/>
            <a:ext cx="4849035" cy="3321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9416" y="914400"/>
            <a:ext cx="8686800" cy="5065712"/>
          </a:xfrm>
        </p:spPr>
        <p:txBody>
          <a:bodyPr/>
          <a:lstStyle/>
          <a:p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Yini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bangahle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ucansi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sangemuva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24" y="102552"/>
            <a:ext cx="8890016" cy="1066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Ziningi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izizathu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ezenza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bazibandakanye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ocansini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sangemuva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okunye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khwakho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kuhlanganisa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724603"/>
            <a:ext cx="82296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ukulangazelela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ukwazi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ubumnandi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isizungu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ukusheshe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uchithe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umuzwa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obambayo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ukujabulisa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uphathina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imali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sokukhulelwa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sokuba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sesikhathini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njengendlela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yokuvikela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ukukhulelwa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ukugcina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ubuntombi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ubunsizwa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ukwandisa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umuzwa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wokusondelana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izizathu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eziningi</a:t>
            </a:r>
            <a:endParaRPr lang="en-US" sz="2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13816" cy="1341880"/>
          </a:xfrm>
        </p:spPr>
        <p:txBody>
          <a:bodyPr/>
          <a:lstStyle/>
          <a:p>
            <a:r>
              <a:rPr lang="en-US" sz="4000" b="1" dirty="0" err="1">
                <a:latin typeface="Calibri" panose="020F0502020204030204" pitchFamily="34" charset="0"/>
              </a:rPr>
              <a:t>Ingabe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iHIV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ingadluliseka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yini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ngocansi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lwesitho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sangamuva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981200"/>
            <a:ext cx="53340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660033"/>
                </a:solidFill>
                <a:latin typeface="Calibri" panose="020F0502020204030204" pitchFamily="34" charset="0"/>
              </a:rPr>
              <a:t>Yebo.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Empeleni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lwangemuva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olungavikelekile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lubeka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ebungozini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obukhulu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bokuthola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kunanoma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iyiphi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enye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yokuziphatha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olungavikelekile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lunobungozi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kwabesifazane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olungavikelekile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kuziwa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ekutholeni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izifo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ezidluliseka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23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95" y="2743200"/>
            <a:ext cx="3583305" cy="2388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219200"/>
          </a:xfrm>
        </p:spPr>
        <p:txBody>
          <a:bodyPr/>
          <a:lstStyle/>
          <a:p>
            <a:r>
              <a:rPr lang="en-US" sz="3100" b="1" dirty="0">
                <a:latin typeface="Calibri" panose="020F0502020204030204" pitchFamily="34" charset="0"/>
              </a:rPr>
              <a:t>Kungani </a:t>
            </a:r>
            <a:r>
              <a:rPr lang="en-US" sz="3100" b="1" dirty="0" err="1">
                <a:latin typeface="Calibri" panose="020F0502020204030204" pitchFamily="34" charset="0"/>
              </a:rPr>
              <a:t>ucansi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lwesitho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sangasese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sangemuva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olungavikelekile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lunobungozi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kangaka</a:t>
            </a:r>
            <a:r>
              <a:rPr lang="en-US" sz="3100" b="1" dirty="0">
                <a:latin typeface="Calibri" panose="020F0502020204030204" pitchFamily="34" charset="0"/>
              </a:rPr>
              <a:t>?</a:t>
            </a:r>
            <a:endParaRPr lang="en-US" sz="31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07834"/>
            <a:ext cx="1117616" cy="3855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14532" y="1755878"/>
            <a:ext cx="4529468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IHIV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ingadluliseka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kalula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ngoba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isicubu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sesitho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sintekenteke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asinazo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zemvelo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Isicubu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sesitho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silimala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kalula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kwenziwa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olungenazo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okwenza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elula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yokungena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kwegciwane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leHIV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4385932" cy="2925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371600"/>
          </a:xfrm>
        </p:spPr>
        <p:txBody>
          <a:bodyPr/>
          <a:lstStyle/>
          <a:p>
            <a:r>
              <a:rPr lang="en-US" sz="3400" b="1" dirty="0">
                <a:latin typeface="Calibri" panose="020F0502020204030204" pitchFamily="34" charset="0"/>
              </a:rPr>
              <a:t>Ngingazivikela </a:t>
            </a:r>
            <a:r>
              <a:rPr lang="en-US" sz="3400" b="1" dirty="0" err="1">
                <a:latin typeface="Calibri" panose="020F0502020204030204" pitchFamily="34" charset="0"/>
              </a:rPr>
              <a:t>kanjani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kwiHIV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ngesikhathi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socansi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lwesitho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sangasese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sangasemuva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30987"/>
            <a:ext cx="4928616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Props1.xml><?xml version="1.0" encoding="utf-8"?>
<ds:datastoreItem xmlns:ds="http://schemas.openxmlformats.org/officeDocument/2006/customXml" ds:itemID="{76A16F19-4342-4DE3-8698-00D6F95C3D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93538-D346-440F-ACAC-4A9AEE03ED22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E17D5D57-2FFC-48B1-96B7-1B64A6913759}"/>
</file>

<file path=customXml/itemProps4.xml><?xml version="1.0" encoding="utf-8"?>
<ds:datastoreItem xmlns:ds="http://schemas.openxmlformats.org/officeDocument/2006/customXml" ds:itemID="{06A6A31E-9EC4-4C53-855A-A5CF2F80B045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0cdb9d7b-3bdb-4b1c-be50-7737cb6ee7a2"/>
    <ds:schemaRef ds:uri="http://schemas.openxmlformats.org/package/2006/metadata/core-properties"/>
    <ds:schemaRef ds:uri="http://purl.org/dc/elements/1.1/"/>
    <ds:schemaRef ds:uri="E6E80880-BE38-4DD8-99DA-434F2D03D560"/>
    <ds:schemaRef ds:uri="http://schemas.microsoft.com/office/infopath/2007/PartnerControls"/>
    <ds:schemaRef ds:uri="e6e80880-be38-4dd8-99da-434f2d03d56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4445</TotalTime>
  <Words>490</Words>
  <Application>Microsoft Office PowerPoint</Application>
  <PresentationFormat>On-screen Show (4:3)</PresentationFormat>
  <Paragraphs>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What is anal sex?</vt:lpstr>
      <vt:lpstr>Ubani owenza ucansi lwesitho  sangasese sangemuva?</vt:lpstr>
      <vt:lpstr>Abesillisa nabesifazane bayalenza ucansi lwesitho sangasese sangasemuva, kungakhathalekile ukuthi uthanda ubulili obunjani kwezocansi. </vt:lpstr>
      <vt:lpstr>Yini abantu bangahle benze ucansi lwesitho sangasese sangemuva?</vt:lpstr>
      <vt:lpstr>PowerPoint Presentation</vt:lpstr>
      <vt:lpstr>Ingabe iHIV ingadluliseka yini ngocansi lwesitho sangasese sangamuva?</vt:lpstr>
      <vt:lpstr>Kungani ucansi lwesitho sangasese sangemuva olungavikelekile lunobungozi kangaka?</vt:lpstr>
      <vt:lpstr>Ngingazivikela kanjani kwiHIV ngesikhathi socansi lwesitho sangasese sangasemuva?</vt:lpstr>
      <vt:lpstr>PowerPoint Presentation</vt:lpstr>
      <vt:lpstr> Akwaziwa noma ukusebenzisa iringi enedapivirine esithweni sangasese sangaphambili sowesifazane kunikeza ukuvikeleka ekutholeni ukutheleleka ngeHIV uma wenza ucansi lwesitho sangasese sangemuva. Iringi akumele ishuthekwe esithweni sangasese sangemuva. </vt:lpstr>
      <vt:lpstr>Kubaluleke ngani ukukhuluma ngocansi lwesitho sangasese sangemuva kuHOPE?</vt:lpstr>
      <vt:lpstr>PowerPoint Presentation</vt:lpstr>
      <vt:lpstr>PowerPoint Presentation</vt:lpstr>
      <vt:lpstr>  Uma unemibuzo noma udinga ulwazi olwengeziwe, sicela uvakashele eklinikhi yocwaningo. 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320</cp:revision>
  <cp:lastPrinted>2014-09-26T13:04:48Z</cp:lastPrinted>
  <dcterms:created xsi:type="dcterms:W3CDTF">2008-01-29T12:38:48Z</dcterms:created>
  <dcterms:modified xsi:type="dcterms:W3CDTF">2017-01-18T16:08:28Z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